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8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8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4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3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5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8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1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8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4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5FC4DB-72BE-41EB-9064-784781B0E02B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46D1AB-40AA-4528-9E25-F36983C55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2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496718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Voluntary Peoples Review </a:t>
            </a:r>
            <a:br>
              <a:rPr lang="en-US" sz="6000" dirty="0"/>
            </a:br>
            <a:r>
              <a:rPr lang="en-US" sz="6000" dirty="0"/>
              <a:t>of SDGs in Nepal </a:t>
            </a:r>
            <a:br>
              <a:rPr lang="en-US" sz="6000" dirty="0"/>
            </a:br>
            <a:r>
              <a:rPr lang="en-US" sz="4000" dirty="0"/>
              <a:t>(</a:t>
            </a:r>
            <a:r>
              <a:rPr lang="en-US" sz="4000" dirty="0" err="1"/>
              <a:t>VPR</a:t>
            </a:r>
            <a:r>
              <a:rPr lang="en-US" sz="4000" dirty="0"/>
              <a:t> Nepal 2020)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24000" y="4283242"/>
            <a:ext cx="9144000" cy="21007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Daya Sagar Shrestha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</a:rPr>
              <a:t>SDGs National Network Nepal</a:t>
            </a:r>
          </a:p>
          <a:p>
            <a:pPr marL="0" indent="0" algn="ctr">
              <a:buNone/>
            </a:pPr>
            <a:r>
              <a:rPr lang="en-US" dirty="0"/>
              <a:t>Secretariat: National Campaign for Sustainable Development</a:t>
            </a:r>
          </a:p>
          <a:p>
            <a:pPr marL="0" indent="0" algn="ctr">
              <a:buNone/>
            </a:pPr>
            <a:r>
              <a:rPr lang="en-US" dirty="0"/>
              <a:t>21 January 2020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3137" y="2974206"/>
            <a:ext cx="11473314" cy="7700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Amplifying Voices of the People: Closing the Gaps of SDGs</a:t>
            </a:r>
          </a:p>
        </p:txBody>
      </p:sp>
    </p:spTree>
    <p:extLst>
      <p:ext uri="{BB962C8B-B14F-4D97-AF65-F5344CB8AC3E}">
        <p14:creationId xmlns:p14="http://schemas.microsoft.com/office/powerpoint/2010/main" val="299653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93391" cy="84381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VPR</a:t>
            </a:r>
            <a:r>
              <a:rPr lang="en-US" dirty="0"/>
              <a:t> 2020: Participation, Timeline and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416"/>
            <a:ext cx="10515600" cy="5005136"/>
          </a:xfrm>
        </p:spPr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Participation:</a:t>
            </a:r>
            <a:r>
              <a:rPr lang="en-US" sz="2400" dirty="0"/>
              <a:t> 23 Major Groups and stakeholders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Invitation:</a:t>
            </a:r>
            <a:r>
              <a:rPr lang="en-US" sz="2400" dirty="0"/>
              <a:t> Governments, UNAs, </a:t>
            </a:r>
            <a:r>
              <a:rPr lang="en-US" sz="2400" dirty="0" err="1"/>
              <a:t>INGOs</a:t>
            </a:r>
            <a:r>
              <a:rPr lang="en-US" sz="2400" dirty="0"/>
              <a:t>, </a:t>
            </a:r>
            <a:r>
              <a:rPr lang="en-US" sz="2400" dirty="0" err="1"/>
              <a:t>IFIs</a:t>
            </a:r>
            <a:r>
              <a:rPr lang="en-US" sz="2400" dirty="0"/>
              <a:t>, Business sector, think-tanks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Timeline:</a:t>
            </a:r>
            <a:r>
              <a:rPr lang="en-US" sz="2400" dirty="0"/>
              <a:t> January to June of 2020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Outcome: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"Voluntary Peoples Review on SDGs in Nepal 2020" Report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Management Arrangement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SDGs National Network Nepal, National Coordination Committee (9 organizations)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Secretariat: National Campaign for Sustainable Development Nepal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FF00"/>
                </a:solidFill>
              </a:rPr>
              <a:t>Funding:</a:t>
            </a:r>
            <a:r>
              <a:rPr lang="en-US" sz="2400" dirty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Collection from participating individuals and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420615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9990" y="1964267"/>
            <a:ext cx="7197726" cy="2421464"/>
          </a:xfrm>
        </p:spPr>
        <p:txBody>
          <a:bodyPr anchor="ctr"/>
          <a:lstStyle/>
          <a:p>
            <a:pPr algn="ctr"/>
            <a:r>
              <a:rPr lang="en-US" dirty="0"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133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74821"/>
          </a:xfrm>
        </p:spPr>
        <p:txBody>
          <a:bodyPr/>
          <a:lstStyle/>
          <a:p>
            <a:pPr algn="ctr"/>
            <a:r>
              <a:rPr lang="en-US" b="1" dirty="0"/>
              <a:t>Review of </a:t>
            </a:r>
            <a:r>
              <a:rPr lang="en-US" b="1" dirty="0" err="1"/>
              <a:t>VNR</a:t>
            </a:r>
            <a:r>
              <a:rPr lang="en-US" b="1" dirty="0"/>
              <a:t>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84421"/>
            <a:ext cx="10131425" cy="4106779"/>
          </a:xfrm>
        </p:spPr>
        <p:txBody>
          <a:bodyPr anchor="t">
            <a:normAutofit/>
          </a:bodyPr>
          <a:lstStyle/>
          <a:p>
            <a:r>
              <a:rPr lang="en-US" sz="3200" dirty="0"/>
              <a:t>Not inclusive and participatory</a:t>
            </a:r>
          </a:p>
          <a:p>
            <a:r>
              <a:rPr lang="en-US" sz="3200" dirty="0" err="1"/>
              <a:t>CSOs</a:t>
            </a:r>
            <a:r>
              <a:rPr lang="en-US" sz="3200" dirty="0"/>
              <a:t> inputs and contributions not included</a:t>
            </a:r>
          </a:p>
          <a:p>
            <a:r>
              <a:rPr lang="en-US" sz="3200" dirty="0" err="1"/>
              <a:t>CSOs</a:t>
            </a:r>
            <a:r>
              <a:rPr lang="en-US" sz="3200" dirty="0"/>
              <a:t> produced separate report</a:t>
            </a:r>
          </a:p>
          <a:p>
            <a:r>
              <a:rPr lang="en-US" sz="3200" dirty="0"/>
              <a:t>No follow-up actions after </a:t>
            </a:r>
            <a:r>
              <a:rPr lang="en-US" sz="3200" dirty="0" err="1"/>
              <a:t>HLPF</a:t>
            </a:r>
            <a:r>
              <a:rPr lang="en-US" sz="3200" dirty="0"/>
              <a:t> in 2017</a:t>
            </a:r>
          </a:p>
          <a:p>
            <a:r>
              <a:rPr lang="en-US" sz="3200" dirty="0"/>
              <a:t>Issues raised are still unaddressed</a:t>
            </a:r>
          </a:p>
          <a:p>
            <a:pPr lvl="1"/>
            <a:r>
              <a:rPr lang="en-US" sz="3000" dirty="0"/>
              <a:t>Political ownership, localization, inclusive mechanisms, disaggregated data, civic space</a:t>
            </a:r>
          </a:p>
        </p:txBody>
      </p:sp>
    </p:spTree>
    <p:extLst>
      <p:ext uri="{BB962C8B-B14F-4D97-AF65-F5344CB8AC3E}">
        <p14:creationId xmlns:p14="http://schemas.microsoft.com/office/powerpoint/2010/main" val="218200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1" y="0"/>
            <a:ext cx="459656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44" y="9619"/>
            <a:ext cx="7836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1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12192000" cy="882154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FF00"/>
                </a:solidFill>
              </a:rPr>
              <a:t>Evolution of SDGs National Network Nepal: 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21 August 2019, Youth Forum</a:t>
            </a:r>
          </a:p>
        </p:txBody>
      </p:sp>
      <p:pic>
        <p:nvPicPr>
          <p:cNvPr id="3" name="Picture 2" descr="D:\Daya Sagar 2019Jan20\SDG\People's Forum\Photos\Youth Forum 21 August\21 aug\21 aug\IMG_91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" y="3484612"/>
            <a:ext cx="6044666" cy="33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" y="882154"/>
            <a:ext cx="6044666" cy="335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864740"/>
            <a:ext cx="6128084" cy="343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66" y="3488800"/>
            <a:ext cx="6108834" cy="33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5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8" y="-11882"/>
            <a:ext cx="6205083" cy="106103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1</a:t>
            </a:r>
            <a:r>
              <a:rPr lang="en-US" b="1" baseline="30000" dirty="0">
                <a:solidFill>
                  <a:srgbClr val="FFFF00"/>
                </a:solidFill>
              </a:rPr>
              <a:t>st</a:t>
            </a:r>
            <a:r>
              <a:rPr lang="en-US" b="1" dirty="0">
                <a:solidFill>
                  <a:srgbClr val="FFFF00"/>
                </a:solidFill>
              </a:rPr>
              <a:t> Nepal Peoples Forum on Sustainable Development 2019: 22 August 2019</a:t>
            </a:r>
          </a:p>
        </p:txBody>
      </p:sp>
      <p:pic>
        <p:nvPicPr>
          <p:cNvPr id="3" name="Picture 2" descr="D:\Daya Sagar 2019Jan20\SDG\People's Forum\Photos\22 August main event\22 August Photos\69590652_10157654975769581_812290783687213056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2374717"/>
            <a:ext cx="6195461" cy="4481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Daya Sagar 2019Jan20\SDG\People's Forum\Photos\22 August main event\22 August Photos\69149712_1401612503321478_2829506458691829760_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" y="1049154"/>
            <a:ext cx="6195461" cy="310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Daya Sagar 2019Jan20\SDG\People's Forum\Photos\22 August main event\Closing session\IMG_97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09" y="2903855"/>
            <a:ext cx="5996125" cy="395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Daya Sagar 2019Jan20\SDG\People's Forum\Photos\22 August main event\22 August Photos\69324858_714705278971572_7850415170080735232_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99" y="-11882"/>
            <a:ext cx="5967687" cy="3890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32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571" y="0"/>
            <a:ext cx="12206370" cy="1109335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Main outcomes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73056" y="2213968"/>
            <a:ext cx="5508025" cy="3298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0" y="1114631"/>
            <a:ext cx="3205213" cy="5502737"/>
          </a:xfrm>
          <a:prstGeom prst="rect">
            <a:avLst/>
          </a:prstGeom>
        </p:spPr>
      </p:pic>
      <p:pic>
        <p:nvPicPr>
          <p:cNvPr id="5" name="Picture 4" descr="C:\Users\pc\Downloads\Proceeding Report Photos\70590503_735241093584657_7218707029383184384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47" y="3539131"/>
            <a:ext cx="5763194" cy="307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c\Downloads\Proceeding Report Photos\70938959_3060696170623693_3709808861260021760_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47" y="625642"/>
            <a:ext cx="5746128" cy="2913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17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713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Assembly of </a:t>
            </a:r>
            <a:r>
              <a:rPr lang="en-US" sz="2800" b="1" dirty="0" err="1">
                <a:solidFill>
                  <a:srgbClr val="FFFF00"/>
                </a:solidFill>
              </a:rPr>
              <a:t>CSOs</a:t>
            </a:r>
            <a:r>
              <a:rPr lang="en-US" sz="2800" b="1" dirty="0">
                <a:solidFill>
                  <a:srgbClr val="FFFF00"/>
                </a:solidFill>
              </a:rPr>
              <a:t> on 25 November 2019 formed SDGs National Network Nepal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" y="537139"/>
            <a:ext cx="5871815" cy="391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" y="2943457"/>
            <a:ext cx="5871814" cy="3914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0" y="3295222"/>
            <a:ext cx="6333827" cy="3562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0" y="566460"/>
            <a:ext cx="6333827" cy="35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6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280"/>
          </a:xfrm>
        </p:spPr>
        <p:txBody>
          <a:bodyPr/>
          <a:lstStyle/>
          <a:p>
            <a:pPr algn="ctr"/>
            <a:r>
              <a:rPr lang="en-US" b="1" dirty="0" err="1"/>
              <a:t>VPR</a:t>
            </a:r>
            <a:r>
              <a:rPr lang="en-US" b="1" dirty="0"/>
              <a:t> 2020: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0910"/>
            <a:ext cx="10515600" cy="5159141"/>
          </a:xfrm>
        </p:spPr>
        <p:txBody>
          <a:bodyPr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Review progresses and achievements made by the country on UN 2030 Agenda through peoples' perspectives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Critical review of its implementation process and institutional arrangements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Assess the progress status of each goal, but gender equality will remain as cross-cutting agenda of all goals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Sharing of experiences, including successes, challenges and lessons learned, with a view to accelerating the implementation of SDGs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Produce an </a:t>
            </a:r>
            <a:r>
              <a:rPr lang="en-US" sz="2800" dirty="0" err="1"/>
              <a:t>VPR</a:t>
            </a:r>
            <a:r>
              <a:rPr lang="en-US" sz="2800" dirty="0"/>
              <a:t> 2020 Report </a:t>
            </a:r>
          </a:p>
        </p:txBody>
      </p:sp>
    </p:spTree>
    <p:extLst>
      <p:ext uri="{BB962C8B-B14F-4D97-AF65-F5344CB8AC3E}">
        <p14:creationId xmlns:p14="http://schemas.microsoft.com/office/powerpoint/2010/main" val="29705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en-US" b="1" dirty="0" err="1"/>
              <a:t>VPR</a:t>
            </a:r>
            <a:r>
              <a:rPr lang="en-US" b="1" dirty="0"/>
              <a:t> 2020: Roadmap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81374"/>
              </p:ext>
            </p:extLst>
          </p:nvPr>
        </p:nvGraphicFramePr>
        <p:xfrm>
          <a:off x="838200" y="1280163"/>
          <a:ext cx="10635114" cy="48800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215882">
                  <a:extLst>
                    <a:ext uri="{9D8B030D-6E8A-4147-A177-3AD203B41FA5}">
                      <a16:colId xmlns:a16="http://schemas.microsoft.com/office/drawing/2014/main" val="2254874866"/>
                    </a:ext>
                  </a:extLst>
                </a:gridCol>
                <a:gridCol w="1419232">
                  <a:extLst>
                    <a:ext uri="{9D8B030D-6E8A-4147-A177-3AD203B41FA5}">
                      <a16:colId xmlns:a16="http://schemas.microsoft.com/office/drawing/2014/main" val="1117755040"/>
                    </a:ext>
                  </a:extLst>
                </a:gridCol>
              </a:tblGrid>
              <a:tr h="375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Preparatory meeting among civil society Major Groups and Stakeholders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31 January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335438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Consultation in seven provinces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February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896805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Discussion on themes/goals at national level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March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273778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FGDs with civil society Major Groups/Stakeholders at national level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April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8730362"/>
                  </a:ext>
                </a:extLst>
              </a:tr>
              <a:tr h="11261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Meetings with key government agencies, private sector, media, UN country team, </a:t>
                      </a:r>
                      <a:r>
                        <a:rPr lang="en-US" sz="2000" b="0" dirty="0" err="1">
                          <a:effectLst/>
                        </a:rPr>
                        <a:t>INGOs</a:t>
                      </a:r>
                      <a:r>
                        <a:rPr lang="en-US" sz="2000" b="0" dirty="0">
                          <a:effectLst/>
                        </a:rPr>
                        <a:t>, </a:t>
                      </a:r>
                      <a:r>
                        <a:rPr lang="en-US" sz="2000" b="0" dirty="0" err="1">
                          <a:effectLst/>
                        </a:rPr>
                        <a:t>MDBs</a:t>
                      </a:r>
                      <a:r>
                        <a:rPr lang="en-US" sz="2000" b="0" dirty="0">
                          <a:effectLst/>
                        </a:rPr>
                        <a:t>, academic institutions, local governments and their associations, development experts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April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7042573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Preparation of draft VPR report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May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252555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Youth Forum on SDGs 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May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768926"/>
                  </a:ext>
                </a:extLst>
              </a:tr>
              <a:tr h="750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2</a:t>
                      </a:r>
                      <a:r>
                        <a:rPr lang="en-US" sz="2000" b="0" baseline="30000">
                          <a:effectLst/>
                        </a:rPr>
                        <a:t>nd</a:t>
                      </a:r>
                      <a:r>
                        <a:rPr lang="en-US" sz="2000" b="0">
                          <a:effectLst/>
                        </a:rPr>
                        <a:t> Nepal Peoples Forum on Sustainable Development 2020 (Broader consultation among Major Groups and Stakeholders)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May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604167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Delegation to concerned government bodies including National Planning Commission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May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621060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effectLst/>
                        </a:rPr>
                        <a:t>Publish VPR Report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June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20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763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94</TotalTime>
  <Words>394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PowerPoint Presentation</vt:lpstr>
      <vt:lpstr>Review of VNR 2017</vt:lpstr>
      <vt:lpstr>PowerPoint Presentation</vt:lpstr>
      <vt:lpstr>PowerPoint Presentation</vt:lpstr>
      <vt:lpstr>PowerPoint Presentation</vt:lpstr>
      <vt:lpstr>PowerPoint Presentation</vt:lpstr>
      <vt:lpstr>Assembly of CSOs on 25 November 2019 formed SDGs National Network Nepal</vt:lpstr>
      <vt:lpstr>VPR 2020: Objective</vt:lpstr>
      <vt:lpstr>VPR 2020: Roadmap</vt:lpstr>
      <vt:lpstr>VPR 2020: Participation, Timeline and Outcome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Voluntary Peoples Review  of SDGs in Nepal  VPR 2020</dc:title>
  <dc:creator>Daya Sagar Shrestha</dc:creator>
  <cp:lastModifiedBy>Jyotsna Mohan</cp:lastModifiedBy>
  <cp:revision>16</cp:revision>
  <dcterms:created xsi:type="dcterms:W3CDTF">2020-01-19T14:00:29Z</dcterms:created>
  <dcterms:modified xsi:type="dcterms:W3CDTF">2020-01-21T07:40:17Z</dcterms:modified>
</cp:coreProperties>
</file>